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fed8a233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fed8a23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fed8a233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fed8a233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ed8a233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ed8a233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595714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595714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ed8a23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fed8a23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ed8a23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ed8a23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ed8a23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ed8a23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ed8a2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fed8a2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ed8a23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ed8a23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fed8a233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fed8a23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fed8a23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fed8a23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ed8a233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ed8a233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FINANCE?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14,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5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 to “Quantitative” Trading?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of what’s described today could be done/traded using quantitative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is a concrete trend in the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things, if not everything, from now on will be focused on quant!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Finance Industry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Moving money from one place to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Buy-side, sell-side</a:t>
            </a:r>
            <a:r>
              <a:rPr lang="en"/>
              <a:t>, regulators and the government (Fed)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Trading exists on both sides</a:t>
            </a:r>
            <a:r>
              <a:rPr lang="en"/>
              <a:t> and is heavily regulated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First-year/sophomores: Attend </a:t>
            </a:r>
            <a:r>
              <a:rPr lang="en" u="sng"/>
              <a:t>Stephanie Hockman’s Intro to Financial Industry workshop (Spring)</a:t>
            </a:r>
            <a:endParaRPr u="sng"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Sounds cool, feels hot, what is it?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markets</a:t>
            </a:r>
            <a:endParaRPr/>
          </a:p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Market := </a:t>
            </a:r>
            <a:r>
              <a:rPr lang="en"/>
              <a:t>a mechanism where goods are transferred from people who have them, to people who need them, for a 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Primary vs. Secondary markets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Primary market: where securities are created (IPO)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Secondary market: where securities are traded (stock exchange)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Supply and demand at work</a:t>
            </a:r>
            <a:endParaRPr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actually mean?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Trading</a:t>
            </a:r>
            <a:endParaRPr/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what?</a:t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Buying and selling of financial securities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Buying and selling stuff in general too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SO what stuff?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it for yourself (proprietary) or for your clients (agency)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Financial Securities (Roughly)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Equity</a:t>
            </a:r>
            <a:r>
              <a:rPr lang="en"/>
              <a:t> → parts of a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Fixed Income</a:t>
            </a:r>
            <a:r>
              <a:rPr lang="en"/>
              <a:t> → somebody borrowing money from somebody else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Currencies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Commodities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Energy (vast majority is oil)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Agricultural products,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of these things have their own sets of </a:t>
            </a:r>
            <a:r>
              <a:rPr b="1" lang="en"/>
              <a:t>derivatives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Overview of Asset Classes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Slides Courtesy of NYU Quantitative Finance Society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5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